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65" r:id="rId6"/>
    <p:sldId id="260" r:id="rId7"/>
    <p:sldId id="261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5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6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9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4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4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6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5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1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7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0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AB04-C519-4EE4-B5D0-9ED6FF6B2F17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6C22-7399-4D12-ABA2-C2048AF0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8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The Triangulum</a:t>
            </a:r>
            <a:br>
              <a:rPr lang="en-US" b="1" dirty="0" smtClean="0"/>
            </a:br>
            <a:r>
              <a:rPr lang="en-US" b="1" dirty="0" smtClean="0"/>
              <a:t>The Future is Now!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	</a:t>
            </a:r>
          </a:p>
          <a:p>
            <a:pPr marL="0" indent="0" algn="ctr">
              <a:buNone/>
            </a:pPr>
            <a:r>
              <a:rPr lang="en-US" sz="4000" b="1" dirty="0" smtClean="0"/>
              <a:t>UC Smoke and Tobacco Free Fellows Webinar 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November 7, </a:t>
            </a:r>
            <a:r>
              <a:rPr lang="en-US" sz="4000" b="1" dirty="0" smtClean="0"/>
              <a:t>2017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503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Familiarize UC Smoke and Tobacco Free Fellows </a:t>
            </a:r>
            <a:r>
              <a:rPr lang="en-US" sz="4000" dirty="0"/>
              <a:t>and other Task Force members with </a:t>
            </a:r>
            <a:r>
              <a:rPr lang="en-US" sz="4000" dirty="0" smtClean="0"/>
              <a:t>the broad contours the current tobacco control and tobacco research landscape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At-A-Glance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September </a:t>
            </a:r>
            <a:r>
              <a:rPr lang="en-US" dirty="0" smtClean="0"/>
              <a:t>	Fellows Orientation</a:t>
            </a:r>
          </a:p>
          <a:p>
            <a:pPr lvl="1"/>
            <a:r>
              <a:rPr lang="en-US" dirty="0" smtClean="0"/>
              <a:t>Michael Ong, Julie Chobdee, Phil Gardiner</a:t>
            </a:r>
          </a:p>
          <a:p>
            <a:r>
              <a:rPr lang="en-US" b="1" dirty="0" smtClean="0"/>
              <a:t>October</a:t>
            </a:r>
            <a:r>
              <a:rPr lang="en-US" dirty="0" smtClean="0"/>
              <a:t>		Tobacco Polices</a:t>
            </a:r>
          </a:p>
          <a:p>
            <a:pPr lvl="1"/>
            <a:r>
              <a:rPr lang="en-US" dirty="0" smtClean="0"/>
              <a:t>Stan Glantz, Kim </a:t>
            </a:r>
            <a:r>
              <a:rPr lang="en-US" dirty="0" err="1" smtClean="0"/>
              <a:t>Vagadori</a:t>
            </a:r>
            <a:r>
              <a:rPr lang="en-US" dirty="0" smtClean="0"/>
              <a:t>, and Phil Gardiner</a:t>
            </a:r>
          </a:p>
          <a:p>
            <a:r>
              <a:rPr lang="en-US" b="1" dirty="0" smtClean="0"/>
              <a:t>November</a:t>
            </a:r>
            <a:r>
              <a:rPr lang="en-US" dirty="0" smtClean="0"/>
              <a:t>	The Triangulum</a:t>
            </a:r>
          </a:p>
          <a:p>
            <a:pPr lvl="1"/>
            <a:r>
              <a:rPr lang="en-US" dirty="0" smtClean="0"/>
              <a:t>Phil Gardiner</a:t>
            </a:r>
          </a:p>
          <a:p>
            <a:r>
              <a:rPr lang="en-US" b="1" dirty="0" smtClean="0"/>
              <a:t>December</a:t>
            </a:r>
            <a:r>
              <a:rPr lang="en-US" dirty="0" smtClean="0"/>
              <a:t>	Nicotine Pharmacology </a:t>
            </a:r>
          </a:p>
          <a:p>
            <a:pPr lvl="1"/>
            <a:r>
              <a:rPr lang="en-US" dirty="0" smtClean="0"/>
              <a:t>Neal Benowitz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2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Webinar Series At-A-Glance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January	</a:t>
            </a:r>
            <a:r>
              <a:rPr lang="en-US" dirty="0" smtClean="0"/>
              <a:t>	Tobacco Health Disparities</a:t>
            </a:r>
          </a:p>
          <a:p>
            <a:pPr lvl="1"/>
            <a:r>
              <a:rPr lang="en-US" dirty="0" smtClean="0"/>
              <a:t>Pebbles Fagan</a:t>
            </a:r>
          </a:p>
          <a:p>
            <a:r>
              <a:rPr lang="en-US" b="1" dirty="0" smtClean="0"/>
              <a:t>February</a:t>
            </a:r>
            <a:r>
              <a:rPr lang="en-US" dirty="0" smtClean="0"/>
              <a:t>	2</a:t>
            </a:r>
            <a:r>
              <a:rPr lang="en-US" baseline="30000" dirty="0" smtClean="0"/>
              <a:t>nd</a:t>
            </a:r>
            <a:r>
              <a:rPr lang="en-US" dirty="0" smtClean="0"/>
              <a:t> and 3rdhand Smoke</a:t>
            </a:r>
          </a:p>
          <a:p>
            <a:pPr lvl="1"/>
            <a:r>
              <a:rPr lang="en-US" dirty="0" smtClean="0"/>
              <a:t>Susan Schick</a:t>
            </a:r>
          </a:p>
          <a:p>
            <a:r>
              <a:rPr lang="en-US" b="1" dirty="0" smtClean="0"/>
              <a:t>March</a:t>
            </a:r>
            <a:r>
              <a:rPr lang="en-US" dirty="0" smtClean="0"/>
              <a:t>		Cessation</a:t>
            </a:r>
          </a:p>
          <a:p>
            <a:pPr lvl="1"/>
            <a:r>
              <a:rPr lang="en-US" dirty="0" smtClean="0"/>
              <a:t>Elisa Tong</a:t>
            </a:r>
          </a:p>
          <a:p>
            <a:r>
              <a:rPr lang="en-US" b="1" dirty="0" smtClean="0"/>
              <a:t>April</a:t>
            </a:r>
            <a:r>
              <a:rPr lang="en-US" dirty="0" smtClean="0"/>
              <a:t> 		The Tobacco Industry</a:t>
            </a:r>
          </a:p>
          <a:p>
            <a:pPr lvl="1"/>
            <a:r>
              <a:rPr lang="en-US" dirty="0" smtClean="0"/>
              <a:t>Pamela 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8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Triangulum Webinar </a:t>
            </a:r>
            <a:r>
              <a:rPr lang="en-US" b="1" dirty="0" smtClean="0"/>
              <a:t>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sz="4000" b="1" dirty="0" smtClean="0"/>
              <a:t>To familiarize Fellows </a:t>
            </a:r>
            <a:r>
              <a:rPr lang="en-US" sz="4000" b="1" dirty="0" smtClean="0"/>
              <a:t>and </a:t>
            </a:r>
            <a:r>
              <a:rPr lang="en-US" sz="4000" b="1" dirty="0" smtClean="0"/>
              <a:t>task force </a:t>
            </a:r>
            <a:r>
              <a:rPr lang="en-US" sz="4000" b="1" dirty="0" smtClean="0"/>
              <a:t>members </a:t>
            </a:r>
            <a:r>
              <a:rPr lang="en-US" sz="4000" b="1" dirty="0" smtClean="0"/>
              <a:t>with the </a:t>
            </a:r>
            <a:r>
              <a:rPr lang="en-US" sz="4000" b="1" u="sng" dirty="0" smtClean="0"/>
              <a:t>rapidly changing and diverse “smoking” landscape </a:t>
            </a:r>
            <a:r>
              <a:rPr lang="en-US" sz="4000" b="1" dirty="0" smtClean="0"/>
              <a:t>of the early 21</a:t>
            </a:r>
            <a:r>
              <a:rPr lang="en-US" sz="4000" b="1" baseline="30000" dirty="0" smtClean="0"/>
              <a:t>st</a:t>
            </a:r>
            <a:r>
              <a:rPr lang="en-US" sz="4000" b="1" dirty="0" smtClean="0"/>
              <a:t> century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Presenter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Phil Gardiner, Dr. P.H., UC Smoke and Tobacco Free Fellows Program Officer; Tobacco Related Disease Research Program, University of California Office of the President</a:t>
            </a:r>
            <a:endParaRPr lang="en-US" dirty="0"/>
          </a:p>
        </p:txBody>
      </p:sp>
      <p:pic>
        <p:nvPicPr>
          <p:cNvPr id="5" name="Picture 2" descr="C:\Users\pgardiner\AppData\Local\Microsoft\Windows\Temporary Internet Files\Content.Outlook\I35ZT2MI\NewPhil-crop2-b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3581400"/>
            <a:ext cx="2819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9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Ground Rules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The presentation </a:t>
            </a:r>
            <a:r>
              <a:rPr lang="en-US" dirty="0" smtClean="0"/>
              <a:t>will be approximately </a:t>
            </a:r>
            <a:r>
              <a:rPr lang="en-US" dirty="0" smtClean="0"/>
              <a:t>60 </a:t>
            </a:r>
            <a:r>
              <a:rPr lang="en-US" dirty="0" smtClean="0"/>
              <a:t>minutes</a:t>
            </a:r>
          </a:p>
          <a:p>
            <a:r>
              <a:rPr lang="en-US" dirty="0" smtClean="0"/>
              <a:t>Q&amp;A </a:t>
            </a:r>
            <a:endParaRPr lang="en-US" dirty="0" smtClean="0"/>
          </a:p>
          <a:p>
            <a:pPr lvl="1"/>
            <a:r>
              <a:rPr lang="en-US" dirty="0" smtClean="0"/>
              <a:t>Voice</a:t>
            </a:r>
          </a:p>
          <a:p>
            <a:pPr lvl="1"/>
            <a:r>
              <a:rPr lang="en-US" dirty="0" smtClean="0"/>
              <a:t>Written</a:t>
            </a:r>
          </a:p>
          <a:p>
            <a:r>
              <a:rPr lang="en-US" dirty="0" smtClean="0"/>
              <a:t>Closing Thoughts and Lessons for next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Nicotine </a:t>
            </a:r>
            <a:r>
              <a:rPr lang="en-US" b="1" dirty="0"/>
              <a:t>Pharmacology and Nicotine </a:t>
            </a:r>
            <a:r>
              <a:rPr lang="en-US" b="1" dirty="0" smtClean="0"/>
              <a:t>Addiction; 12/05/2017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Presenter:  Neal Benowitz, MD. UCSF, Center for Tobacco Control Research and Education</a:t>
            </a:r>
          </a:p>
        </p:txBody>
      </p:sp>
      <p:pic>
        <p:nvPicPr>
          <p:cNvPr id="1026" name="Picture 2" descr="https://tobacco.ucsf.edu/sites/tobacco.ucsf.edu/files/imagecache/faculty_page/images/benowitz_ne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43200"/>
            <a:ext cx="2590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2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Triangulum The Future is Now!</vt:lpstr>
      <vt:lpstr>Webinar Series Goal</vt:lpstr>
      <vt:lpstr>Webinar Series At-A-Glance</vt:lpstr>
      <vt:lpstr>Webinar Series At-A-Glance</vt:lpstr>
      <vt:lpstr>Triangulum Webinar Goal</vt:lpstr>
      <vt:lpstr>Presenter</vt:lpstr>
      <vt:lpstr>Ground Rules</vt:lpstr>
      <vt:lpstr> Nicotine Pharmacology and Nicotine Addiction; 12/05/2017 </vt:lpstr>
    </vt:vector>
  </TitlesOfParts>
  <Company>University of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18</cp:revision>
  <dcterms:created xsi:type="dcterms:W3CDTF">2016-10-05T14:35:31Z</dcterms:created>
  <dcterms:modified xsi:type="dcterms:W3CDTF">2017-11-07T19:35:16Z</dcterms:modified>
</cp:coreProperties>
</file>